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The Youngest Script" charset="1" panose="00000500000000000000"/>
      <p:regular r:id="rId7"/>
    </p:embeddedFont>
    <p:embeddedFont>
      <p:font typeface="Anonymous Pro Bold" charset="1" panose="020608090302020005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6170" y="302883"/>
            <a:ext cx="24579660" cy="35970234"/>
          </a:xfrm>
          <a:custGeom>
            <a:avLst/>
            <a:gdLst/>
            <a:ahLst/>
            <a:cxnLst/>
            <a:rect r="r" b="b" t="t" l="l"/>
            <a:pathLst>
              <a:path h="35970234" w="24579660">
                <a:moveTo>
                  <a:pt x="0" y="0"/>
                </a:moveTo>
                <a:lnTo>
                  <a:pt x="24579660" y="0"/>
                </a:lnTo>
                <a:lnTo>
                  <a:pt x="24579660" y="35970234"/>
                </a:lnTo>
                <a:lnTo>
                  <a:pt x="0" y="35970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90875" y="16589321"/>
            <a:ext cx="6814913" cy="12390752"/>
          </a:xfrm>
          <a:custGeom>
            <a:avLst/>
            <a:gdLst/>
            <a:ahLst/>
            <a:cxnLst/>
            <a:rect r="r" b="b" t="t" l="l"/>
            <a:pathLst>
              <a:path h="12390752" w="6814913">
                <a:moveTo>
                  <a:pt x="0" y="0"/>
                </a:moveTo>
                <a:lnTo>
                  <a:pt x="6814913" y="0"/>
                </a:lnTo>
                <a:lnTo>
                  <a:pt x="6814913" y="12390752"/>
                </a:lnTo>
                <a:lnTo>
                  <a:pt x="0" y="123907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362237" y="19182263"/>
            <a:ext cx="6128708" cy="9453019"/>
          </a:xfrm>
          <a:custGeom>
            <a:avLst/>
            <a:gdLst/>
            <a:ahLst/>
            <a:cxnLst/>
            <a:rect r="r" b="b" t="t" l="l"/>
            <a:pathLst>
              <a:path h="9453019" w="6128708">
                <a:moveTo>
                  <a:pt x="0" y="0"/>
                </a:moveTo>
                <a:lnTo>
                  <a:pt x="6128707" y="0"/>
                </a:lnTo>
                <a:lnTo>
                  <a:pt x="6128707" y="9453020"/>
                </a:lnTo>
                <a:lnTo>
                  <a:pt x="0" y="94530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941056" y="18962996"/>
            <a:ext cx="6099792" cy="9891554"/>
          </a:xfrm>
          <a:custGeom>
            <a:avLst/>
            <a:gdLst/>
            <a:ahLst/>
            <a:cxnLst/>
            <a:rect r="r" b="b" t="t" l="l"/>
            <a:pathLst>
              <a:path h="9891554" w="6099792">
                <a:moveTo>
                  <a:pt x="0" y="0"/>
                </a:moveTo>
                <a:lnTo>
                  <a:pt x="6099791" y="0"/>
                </a:lnTo>
                <a:lnTo>
                  <a:pt x="6099791" y="9891554"/>
                </a:lnTo>
                <a:lnTo>
                  <a:pt x="0" y="98915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358067">
            <a:off x="5741192" y="13265940"/>
            <a:ext cx="16189271" cy="2970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7346"/>
              </a:lnSpc>
              <a:spcBef>
                <a:spcPct val="0"/>
              </a:spcBef>
            </a:pPr>
            <a:r>
              <a:rPr lang="en-US" sz="34693">
                <a:solidFill>
                  <a:srgbClr val="1E1E1E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Party</a:t>
            </a:r>
          </a:p>
        </p:txBody>
      </p:sp>
      <p:sp>
        <p:nvSpPr>
          <p:cNvPr name="TextBox 7" id="7"/>
          <p:cNvSpPr txBox="true"/>
          <p:nvPr/>
        </p:nvSpPr>
        <p:spPr>
          <a:xfrm rot="-358067">
            <a:off x="3840670" y="8629997"/>
            <a:ext cx="19990313" cy="2970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7346"/>
              </a:lnSpc>
              <a:spcBef>
                <a:spcPct val="0"/>
              </a:spcBef>
            </a:pPr>
            <a:r>
              <a:rPr lang="en-US" sz="34693">
                <a:solidFill>
                  <a:srgbClr val="1E1E1E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Birthday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648312" y="30306426"/>
            <a:ext cx="16135375" cy="2253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97"/>
              </a:lnSpc>
            </a:pPr>
            <a:r>
              <a:rPr lang="en-US" b="true" sz="5282" spc="845">
                <a:solidFill>
                  <a:srgbClr val="1E1E1E"/>
                </a:solidFill>
                <a:latin typeface="Anonymous Pro Bold"/>
                <a:ea typeface="Anonymous Pro Bold"/>
                <a:cs typeface="Anonymous Pro Bold"/>
                <a:sym typeface="Anonymous Pro Bold"/>
              </a:rPr>
              <a:t>THANK YOU FOR COMING</a:t>
            </a:r>
          </a:p>
          <a:p>
            <a:pPr algn="ctr">
              <a:lnSpc>
                <a:spcPts val="9297"/>
              </a:lnSpc>
            </a:pPr>
            <a:r>
              <a:rPr lang="en-US" b="true" sz="5282" spc="845">
                <a:solidFill>
                  <a:srgbClr val="1E1E1E"/>
                </a:solidFill>
                <a:latin typeface="Anonymous Pro Bold"/>
                <a:ea typeface="Anonymous Pro Bold"/>
                <a:cs typeface="Anonymous Pro Bold"/>
                <a:sym typeface="Anonymous Pro Bold"/>
              </a:rPr>
              <a:t>AND HAVE FUN!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902464" y="4156514"/>
            <a:ext cx="15627073" cy="1053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003"/>
              </a:lnSpc>
              <a:spcBef>
                <a:spcPct val="0"/>
              </a:spcBef>
            </a:pPr>
            <a:r>
              <a:rPr lang="en-US" b="true" sz="5115" spc="818">
                <a:solidFill>
                  <a:srgbClr val="1E1E1E"/>
                </a:solidFill>
                <a:latin typeface="Anonymous Pro Bold"/>
                <a:ea typeface="Anonymous Pro Bold"/>
                <a:cs typeface="Anonymous Pro Bold"/>
                <a:sym typeface="Anonymous Pro Bold"/>
              </a:rPr>
              <a:t>WELCOME TO OLIVIA'S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DAGywB9xgJE</dc:identifier>
  <dcterms:modified xsi:type="dcterms:W3CDTF">2011-08-01T06:04:30Z</dcterms:modified>
  <cp:revision>1</cp:revision>
  <dc:title>Pink and Black Illustrative Minimalist Birthday Party Flyer (30 x 40 in)</dc:title>
</cp:coreProperties>
</file>